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00"/>
    <a:srgbClr val="00FF00"/>
    <a:srgbClr val="FCC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558" y="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7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74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6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62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81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39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3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57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4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3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A9994-ED25-4ED3-B96E-CB3D5FF72632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9D253-9559-4D0A-8AF0-899BEA8DA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7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390FC9D-0C13-4AF1-8FEE-EC73719D85C7}"/>
              </a:ext>
            </a:extLst>
          </p:cNvPr>
          <p:cNvSpPr/>
          <p:nvPr/>
        </p:nvSpPr>
        <p:spPr>
          <a:xfrm>
            <a:off x="1199" y="9478056"/>
            <a:ext cx="6866874" cy="426574"/>
          </a:xfrm>
          <a:prstGeom prst="rect">
            <a:avLst/>
          </a:prstGeom>
          <a:pattFill prst="dkHorz">
            <a:fgClr>
              <a:srgbClr val="FF6600"/>
            </a:fgClr>
            <a:bgClr>
              <a:srgbClr val="FF99C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54C07A-B2DD-4EE4-B9AD-3E145D759E07}"/>
              </a:ext>
            </a:extLst>
          </p:cNvPr>
          <p:cNvSpPr/>
          <p:nvPr/>
        </p:nvSpPr>
        <p:spPr>
          <a:xfrm>
            <a:off x="-164341" y="650848"/>
            <a:ext cx="710322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>
                <a:ln w="0"/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新型コロナウィルス感染拡大による</a:t>
            </a:r>
            <a:endParaRPr lang="en-US" altLang="ja-JP" sz="3200" b="1" cap="none" spc="0" dirty="0">
              <a:ln w="0"/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3200" b="1" cap="none" spc="0" dirty="0">
                <a:ln w="0"/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チケットの</a:t>
            </a:r>
            <a:r>
              <a:rPr lang="ja-JP" altLang="en-US" sz="3400" b="1" cap="none" spc="0" dirty="0">
                <a:ln w="0"/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有効期限の延長</a:t>
            </a:r>
            <a:r>
              <a:rPr lang="ja-JP" altLang="en-US" sz="3200" b="1" cap="none" spc="0" dirty="0">
                <a:ln w="0"/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について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22C587C-F7C2-41B6-8C96-6E12F34A43AA}"/>
              </a:ext>
            </a:extLst>
          </p:cNvPr>
          <p:cNvSpPr/>
          <p:nvPr/>
        </p:nvSpPr>
        <p:spPr>
          <a:xfrm>
            <a:off x="0" y="-16660"/>
            <a:ext cx="6866874" cy="426574"/>
          </a:xfrm>
          <a:prstGeom prst="rect">
            <a:avLst/>
          </a:prstGeom>
          <a:pattFill prst="dkHorz">
            <a:fgClr>
              <a:srgbClr val="FF6600"/>
            </a:fgClr>
            <a:bgClr>
              <a:srgbClr val="FF99C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7893568-003B-4382-81B8-CFDC044D80F4}"/>
              </a:ext>
            </a:extLst>
          </p:cNvPr>
          <p:cNvSpPr/>
          <p:nvPr/>
        </p:nvSpPr>
        <p:spPr>
          <a:xfrm>
            <a:off x="92640" y="2520801"/>
            <a:ext cx="658926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新型コロナウィルスの感染拡大により、</a:t>
            </a:r>
            <a:r>
              <a:rPr lang="en-US" altLang="ja-JP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月期の欠席分を</a:t>
            </a:r>
            <a:endParaRPr lang="en-US" altLang="ja-JP" sz="2000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翌期</a:t>
            </a:r>
            <a:r>
              <a:rPr lang="en-US" altLang="ja-JP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月期末（</a:t>
            </a:r>
            <a:r>
              <a:rPr lang="en-US" altLang="ja-JP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0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月最終営業日）まで持越しできますよう特別対応を取らせていただきます。</a:t>
            </a:r>
            <a:endParaRPr lang="en-US" altLang="ja-JP" sz="2000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F235B60-395F-4C73-90A7-05C79E1D7F83}"/>
              </a:ext>
            </a:extLst>
          </p:cNvPr>
          <p:cNvSpPr/>
          <p:nvPr/>
        </p:nvSpPr>
        <p:spPr>
          <a:xfrm>
            <a:off x="1121408" y="9504715"/>
            <a:ext cx="570192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ja-JP" altLang="en-US" sz="2000" b="1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ノアインドアステージ株式会社</a:t>
            </a:r>
            <a:endParaRPr lang="en-US" altLang="ja-JP" sz="1600" b="1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E1D8725D-85A5-478B-9F83-530474BDE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012178"/>
              </p:ext>
            </p:extLst>
          </p:nvPr>
        </p:nvGraphicFramePr>
        <p:xfrm>
          <a:off x="177813" y="4017857"/>
          <a:ext cx="6502374" cy="1309155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951703">
                  <a:extLst>
                    <a:ext uri="{9D8B030D-6E8A-4147-A177-3AD203B41FA5}">
                      <a16:colId xmlns:a16="http://schemas.microsoft.com/office/drawing/2014/main" val="584070359"/>
                    </a:ext>
                  </a:extLst>
                </a:gridCol>
                <a:gridCol w="1630018">
                  <a:extLst>
                    <a:ext uri="{9D8B030D-6E8A-4147-A177-3AD203B41FA5}">
                      <a16:colId xmlns:a16="http://schemas.microsoft.com/office/drawing/2014/main" val="2168862877"/>
                    </a:ext>
                  </a:extLst>
                </a:gridCol>
                <a:gridCol w="2920653">
                  <a:extLst>
                    <a:ext uri="{9D8B030D-6E8A-4147-A177-3AD203B41FA5}">
                      <a16:colId xmlns:a16="http://schemas.microsoft.com/office/drawing/2014/main" val="482709568"/>
                    </a:ext>
                  </a:extLst>
                </a:gridCol>
              </a:tblGrid>
              <a:tr h="486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持越し回数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有効期限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638799"/>
                  </a:ext>
                </a:extLst>
              </a:tr>
              <a:tr h="82133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月期分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無制限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月期末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月最終営業日）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8503546"/>
                  </a:ext>
                </a:extLst>
              </a:tr>
            </a:tbl>
          </a:graphicData>
        </a:graphic>
      </p:graphicFrame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9405FCC-186C-4876-8AE8-7E70D276FB6F}"/>
              </a:ext>
            </a:extLst>
          </p:cNvPr>
          <p:cNvSpPr/>
          <p:nvPr/>
        </p:nvSpPr>
        <p:spPr>
          <a:xfrm>
            <a:off x="236875" y="6005785"/>
            <a:ext cx="638424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　持越し受講のご利用はご継続いただいたお客様が対象です。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　受講料の異なるクラスへの振替に関しては差額（通常通り）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　　 が必要です。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　皆勤賞の取り扱いについては、スクールにお問い合わせください。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44FCA14-9AF9-4C12-8A42-B0B3F3AB6C0B}"/>
              </a:ext>
            </a:extLst>
          </p:cNvPr>
          <p:cNvSpPr/>
          <p:nvPr/>
        </p:nvSpPr>
        <p:spPr>
          <a:xfrm>
            <a:off x="439083" y="7406943"/>
            <a:ext cx="638424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体調不良の方は、レッスンの受講をお控えください。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また、スクールのご利用にあたりましては、感染防止対策にご協力をお願いします。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何かご不明な点がごさいましたら、ご遠慮なくスタッフにご相談くださいませ。</a:t>
            </a:r>
            <a:endParaRPr lang="en-US" altLang="ja-JP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C1B904C-D817-4D7B-A7BA-BA9F68A8C7BC}"/>
              </a:ext>
            </a:extLst>
          </p:cNvPr>
          <p:cNvSpPr/>
          <p:nvPr/>
        </p:nvSpPr>
        <p:spPr>
          <a:xfrm>
            <a:off x="4499444" y="8916598"/>
            <a:ext cx="218074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altLang="ja-JP" sz="16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n w="0"/>
                <a:latin typeface="Meiryo UI" panose="020B0604030504040204" pitchFamily="50" charset="-128"/>
                <a:ea typeface="Meiryo UI" panose="020B0604030504040204" pitchFamily="50" charset="-128"/>
              </a:rPr>
              <a:t>月　現在</a:t>
            </a:r>
            <a:endParaRPr lang="en-US" altLang="ja-JP" sz="1600" dirty="0">
              <a:ln w="0"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872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178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久美</dc:creator>
  <cp:lastModifiedBy>周世 康生</cp:lastModifiedBy>
  <cp:revision>27</cp:revision>
  <dcterms:created xsi:type="dcterms:W3CDTF">2020-02-27T00:43:27Z</dcterms:created>
  <dcterms:modified xsi:type="dcterms:W3CDTF">2022-01-22T06:05:28Z</dcterms:modified>
</cp:coreProperties>
</file>